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1165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3060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41716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2734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76114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2074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41844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30341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3778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2107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4473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A1908-AE33-412A-AD61-47CCF3D7CE8A}" type="datetimeFigureOut">
              <a:rPr lang="nl-NL" smtClean="0"/>
              <a:t>24-10-2021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56FA4-2895-4EDC-8288-0FE6B058F4CE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64633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/>
          <p:cNvSpPr txBox="1"/>
          <p:nvPr/>
        </p:nvSpPr>
        <p:spPr>
          <a:xfrm>
            <a:off x="0" y="2420888"/>
            <a:ext cx="909518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dirty="0">
                <a:latin typeface="Arial Black" pitchFamily="34" charset="0"/>
              </a:rPr>
              <a:t>Opgekomen in welke oorlog?</a:t>
            </a:r>
          </a:p>
        </p:txBody>
      </p:sp>
    </p:spTree>
    <p:extLst>
      <p:ext uri="{BB962C8B-B14F-4D97-AF65-F5344CB8AC3E}">
        <p14:creationId xmlns:p14="http://schemas.microsoft.com/office/powerpoint/2010/main" val="28938653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38225"/>
            <a:ext cx="6858000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1835696" y="5877272"/>
            <a:ext cx="5474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de eerste medische helikopters, gebruikt voor evacuatie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25034" y="650477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9740762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04664"/>
            <a:ext cx="896099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275856" y="5589240"/>
            <a:ext cx="336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inzet gemotoriseerde ambulances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42314" y="656241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028625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55381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1475656" y="6093296"/>
            <a:ext cx="68535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centrale opvang van gewonden. De dokter opereert op één uitvalsbasis.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42314" y="650650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763368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3635896" y="5877272"/>
            <a:ext cx="1935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De ambulancefiets</a:t>
            </a: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88" y="885825"/>
            <a:ext cx="7820025" cy="508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8812020" y="630932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016146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116632"/>
            <a:ext cx="8235213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131840" y="5877272"/>
            <a:ext cx="2864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De ambulance motor zijspan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8827566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7390780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13"/>
          <a:stretch/>
        </p:blipFill>
        <p:spPr bwMode="auto">
          <a:xfrm>
            <a:off x="827584" y="260648"/>
            <a:ext cx="7562839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779912" y="5517232"/>
            <a:ext cx="24768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mobiele </a:t>
            </a:r>
            <a:r>
              <a:rPr lang="nl-NL" dirty="0" err="1"/>
              <a:t>rontgenscanner</a:t>
            </a:r>
            <a:endParaRPr lang="nl-NL" dirty="0"/>
          </a:p>
        </p:txBody>
      </p:sp>
      <p:sp>
        <p:nvSpPr>
          <p:cNvPr id="5" name="Tekstvak 4"/>
          <p:cNvSpPr txBox="1"/>
          <p:nvPr/>
        </p:nvSpPr>
        <p:spPr>
          <a:xfrm>
            <a:off x="8892480" y="65973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2910043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260648"/>
            <a:ext cx="4608512" cy="51799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419872" y="5589240"/>
            <a:ext cx="29953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 err="1"/>
              <a:t>rontgenscan</a:t>
            </a:r>
            <a:r>
              <a:rPr lang="nl-NL" dirty="0"/>
              <a:t> gewonde soldaat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8820472" y="66693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5355547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38"/>
          <a:stretch/>
        </p:blipFill>
        <p:spPr bwMode="auto">
          <a:xfrm>
            <a:off x="2555776" y="836712"/>
            <a:ext cx="3744416" cy="468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563888" y="5589240"/>
            <a:ext cx="19935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plastische chirurgie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676456" y="666936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8376364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-55287"/>
            <a:ext cx="6336704" cy="6257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971600" y="5877272"/>
            <a:ext cx="6598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uitvinding steriel </a:t>
            </a:r>
            <a:r>
              <a:rPr lang="nl-NL" dirty="0" err="1"/>
              <a:t>vochtabsorberend</a:t>
            </a:r>
            <a:r>
              <a:rPr lang="nl-NL" dirty="0"/>
              <a:t> weefsel: </a:t>
            </a:r>
            <a:r>
              <a:rPr lang="nl-NL" dirty="0" err="1"/>
              <a:t>Cotton</a:t>
            </a:r>
            <a:r>
              <a:rPr lang="nl-NL" dirty="0"/>
              <a:t> </a:t>
            </a:r>
            <a:r>
              <a:rPr lang="nl-NL" dirty="0" err="1"/>
              <a:t>Texture</a:t>
            </a:r>
            <a:r>
              <a:rPr lang="nl-NL" dirty="0"/>
              <a:t>, </a:t>
            </a:r>
            <a:r>
              <a:rPr lang="nl-NL" dirty="0" err="1"/>
              <a:t>Kotex</a:t>
            </a:r>
            <a:r>
              <a:rPr lang="nl-NL" dirty="0"/>
              <a:t>  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748464" y="65973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93095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/>
          <p:cNvSpPr txBox="1"/>
          <p:nvPr/>
        </p:nvSpPr>
        <p:spPr>
          <a:xfrm>
            <a:off x="3491880" y="5013176"/>
            <a:ext cx="22783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eerste bloedtransfusie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92480" y="65253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7334250" cy="352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8983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6" t="29583" r="42021" b="14791"/>
          <a:stretch/>
        </p:blipFill>
        <p:spPr bwMode="auto">
          <a:xfrm>
            <a:off x="251519" y="332656"/>
            <a:ext cx="8046287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8820472" y="65973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4634653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7844276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2195736" y="5589240"/>
            <a:ext cx="4403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medische diëten en voedingswetenschappen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92480" y="652534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0869001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36712"/>
            <a:ext cx="7356310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275856" y="5877272"/>
            <a:ext cx="3228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antibacteriële wondbehandeling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8820472" y="65973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3497113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88640"/>
            <a:ext cx="74888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3563888" y="5877272"/>
            <a:ext cx="23240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Penicilline / antibiotica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8842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50100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20688"/>
            <a:ext cx="908221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059832" y="5157192"/>
            <a:ext cx="311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medisch transport per vliegtuig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532440" y="65973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88951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0" t="35391" r="41903" b="9609"/>
          <a:stretch/>
        </p:blipFill>
        <p:spPr bwMode="auto">
          <a:xfrm>
            <a:off x="467544" y="332656"/>
            <a:ext cx="8376658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8842314" y="650477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8753883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66" t="27292" r="41904" b="17917"/>
          <a:stretch/>
        </p:blipFill>
        <p:spPr bwMode="auto">
          <a:xfrm>
            <a:off x="179511" y="332656"/>
            <a:ext cx="8095561" cy="60486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8820472" y="65973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092366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 t="14792" r="48345" b="8125"/>
          <a:stretch/>
        </p:blipFill>
        <p:spPr bwMode="auto">
          <a:xfrm>
            <a:off x="2123728" y="222780"/>
            <a:ext cx="4680520" cy="6635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8842314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0981591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5630"/>
            <a:ext cx="5832648" cy="5949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2483768" y="6021288"/>
            <a:ext cx="3833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Veldhospitaal verdeeld in specialisaties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8842314" y="65212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45086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7843317" cy="514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851920" y="5373216"/>
            <a:ext cx="2011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Tank als ambulance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12020" y="64886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00963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2656"/>
            <a:ext cx="7272808" cy="5414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059832" y="5805264"/>
            <a:ext cx="3355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opkomst van drijvende hospitalen</a:t>
            </a:r>
          </a:p>
        </p:txBody>
      </p:sp>
      <p:sp>
        <p:nvSpPr>
          <p:cNvPr id="3" name="Tekstvak 2"/>
          <p:cNvSpPr txBox="1"/>
          <p:nvPr/>
        </p:nvSpPr>
        <p:spPr>
          <a:xfrm>
            <a:off x="8810286" y="63813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34698213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97</Words>
  <Application>Microsoft Office PowerPoint</Application>
  <PresentationFormat>Diavoorstelling (4:3)</PresentationFormat>
  <Paragraphs>39</Paragraphs>
  <Slides>22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22</vt:i4>
      </vt:variant>
    </vt:vector>
  </HeadingPairs>
  <TitlesOfParts>
    <vt:vector size="26" baseType="lpstr">
      <vt:lpstr>Arial</vt:lpstr>
      <vt:lpstr>Arial Black</vt:lpstr>
      <vt:lpstr>Calibri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Sander</dc:creator>
  <cp:lastModifiedBy>Anke Vermeulen</cp:lastModifiedBy>
  <cp:revision>21</cp:revision>
  <dcterms:created xsi:type="dcterms:W3CDTF">2018-09-25T19:34:43Z</dcterms:created>
  <dcterms:modified xsi:type="dcterms:W3CDTF">2021-10-24T09:48:47Z</dcterms:modified>
</cp:coreProperties>
</file>